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7"/>
  </p:notesMasterIdLst>
  <p:sldIdLst>
    <p:sldId id="256" r:id="rId2"/>
    <p:sldId id="268" r:id="rId3"/>
    <p:sldId id="262" r:id="rId4"/>
    <p:sldId id="274" r:id="rId5"/>
    <p:sldId id="275" r:id="rId6"/>
    <p:sldId id="264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31D814-435E-4A9A-AFF6-04526D753778}" type="datetimeFigureOut">
              <a:rPr lang="en-US" smtClean="0"/>
              <a:pPr/>
              <a:t>05-Apr-23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5D2091-8B2D-450E-96E1-BA63A7774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49F9EE0-5F48-4FC4-8EC5-E9C86F4BEE99}" type="datetime1">
              <a:rPr lang="en-US" smtClean="0"/>
              <a:pPr/>
              <a:t>05-Apr-23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n-US" smtClean="0"/>
              <a:t>SUBHARTI POLYTECHNIC COLLEGE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29BF1-CE69-442F-8A29-27C0137AF078}" type="datetime1">
              <a:rPr lang="en-US" smtClean="0"/>
              <a:pPr/>
              <a:t>05-Apr-23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SUBHARTI POLYTECHNIC COLLEGE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EA6-9EC4-4C9A-977A-4D7770B3E84D}" type="datetime1">
              <a:rPr lang="en-US" smtClean="0"/>
              <a:pPr/>
              <a:t>05-Apr-23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SUBHARTI POLYTECHNIC COLLEGE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8575E36-2A2E-4FC4-BD41-1BF87FD719DE}" type="datetime1">
              <a:rPr lang="en-US" smtClean="0"/>
              <a:pPr/>
              <a:t>05-Apr-23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SUBHARTI POLYTECHNIC COLLEGE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C7B14B8-6507-4DBA-A634-9FA7099C7441}" type="datetime1">
              <a:rPr lang="en-US" smtClean="0"/>
              <a:pPr/>
              <a:t>05-Apr-23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n-US" smtClean="0"/>
              <a:t>SUBHARTI POLYTECHNIC COLLEGE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A6032-2DC5-4F12-ADB9-2A5BC0CB5A3F}" type="datetime1">
              <a:rPr lang="en-US" smtClean="0"/>
              <a:pPr/>
              <a:t>05-Apr-23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SUBHARTI POLYTECHNIC COLLEGE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84E13-8B41-42CC-B0E4-203235BEC84F}" type="datetime1">
              <a:rPr lang="en-US" smtClean="0"/>
              <a:pPr/>
              <a:t>05-Apr-23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SUBHARTI POLYTECHNIC COLLEGE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E84ED64-6283-4922-973D-07A32F857883}" type="datetime1">
              <a:rPr lang="en-US" smtClean="0"/>
              <a:pPr/>
              <a:t>05-Apr-23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SUBHARTI POLYTECHNIC COLLEGE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418B3-6704-4178-A13A-5413769F4305}" type="datetime1">
              <a:rPr lang="en-US" smtClean="0"/>
              <a:pPr/>
              <a:t>05-Apr-23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SUBHARTI POLYTECHNIC COLLEGE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A6CF26C-E057-4CA3-8B65-4DEE94AC6277}" type="datetime1">
              <a:rPr lang="en-US" smtClean="0"/>
              <a:pPr/>
              <a:t>05-Apr-23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SUBHARTI POLYTECHNIC COLLEGE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6876110-1764-4352-B659-5F0861089B39}" type="datetime1">
              <a:rPr lang="en-US" smtClean="0"/>
              <a:pPr/>
              <a:t>05-Apr-23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SUBHARTI POLYTECHNIC COLLEGE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F7BC0B1-434A-4020-B7D8-2238EC12475C}" type="datetime1">
              <a:rPr lang="en-US" smtClean="0"/>
              <a:pPr/>
              <a:t>05-Apr-23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SUBHARTI POLYTECHNIC COLLEGE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362199"/>
          </a:xfrm>
        </p:spPr>
        <p:txBody>
          <a:bodyPr/>
          <a:lstStyle/>
          <a:p>
            <a:r>
              <a:rPr lang="en-US" dirty="0" smtClean="0"/>
              <a:t>MONTHLY REPORT </a:t>
            </a:r>
            <a:br>
              <a:rPr lang="en-US" dirty="0" smtClean="0"/>
            </a:br>
            <a:r>
              <a:rPr lang="en-US" dirty="0" smtClean="0"/>
              <a:t>FEBRUARY-2023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534400" cy="1752600"/>
          </a:xfrm>
        </p:spPr>
        <p:txBody>
          <a:bodyPr/>
          <a:lstStyle/>
          <a:p>
            <a:r>
              <a:rPr lang="en-US" dirty="0" smtClean="0"/>
              <a:t>SUBHARTI POLYTECHNIC COLLEGE</a:t>
            </a:r>
          </a:p>
          <a:p>
            <a:r>
              <a:rPr lang="en-US" dirty="0" smtClean="0"/>
              <a:t>(SWAMI VIVEKANAND SUBHARTI UNIVERSITY)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 flipH="1">
            <a:off x="7572567" y="5332477"/>
            <a:ext cx="2667003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6.2 Activity done by ME </a:t>
            </a:r>
            <a:r>
              <a:rPr lang="en-US" b="1" dirty="0" err="1" smtClean="0"/>
              <a:t>deptt</a:t>
            </a:r>
            <a:r>
              <a:rPr lang="en-US" b="1" dirty="0" smtClean="0"/>
              <a:t>.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Seminar on “</a:t>
            </a:r>
            <a:r>
              <a:rPr lang="en-US" b="1" dirty="0" smtClean="0"/>
              <a:t>Importance of CAD/CAM/Pro-E in Design Engineering</a:t>
            </a:r>
            <a:r>
              <a:rPr lang="en-US" dirty="0" smtClean="0"/>
              <a:t>” was organized by ME Department on 13.02.2023.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Key Speaker:- Mr. </a:t>
            </a:r>
            <a:r>
              <a:rPr lang="en-US" dirty="0" err="1" smtClean="0"/>
              <a:t>Umesh</a:t>
            </a:r>
            <a:r>
              <a:rPr lang="en-US" dirty="0" smtClean="0"/>
              <a:t> </a:t>
            </a:r>
            <a:r>
              <a:rPr lang="en-US" dirty="0" err="1" smtClean="0"/>
              <a:t>Arora</a:t>
            </a:r>
            <a:r>
              <a:rPr lang="en-US" dirty="0" smtClean="0"/>
              <a:t> (Design Engineer, CAD/CAM solutions, Meerut)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Total 60 students were attended the said Seminar.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>
          <a:xfrm>
            <a:off x="3276600" y="6477000"/>
            <a:ext cx="3352800" cy="381000"/>
          </a:xfrm>
        </p:spPr>
        <p:txBody>
          <a:bodyPr/>
          <a:lstStyle/>
          <a:p>
            <a:pPr algn="just"/>
            <a:r>
              <a:rPr lang="en-US" dirty="0" smtClean="0"/>
              <a:t>SUBHARTI POLYTECHNIC COLLEGE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6.3 Activity done by CSE </a:t>
            </a:r>
            <a:r>
              <a:rPr lang="en-US" b="1" dirty="0" err="1" smtClean="0"/>
              <a:t>deptt</a:t>
            </a:r>
            <a:r>
              <a:rPr lang="en-US" b="1" dirty="0" smtClean="0"/>
              <a:t>.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Seminar on “</a:t>
            </a:r>
            <a:r>
              <a:rPr lang="en-US" b="1" dirty="0" smtClean="0"/>
              <a:t>Python and its application using </a:t>
            </a:r>
            <a:r>
              <a:rPr lang="en-US" b="1" dirty="0" err="1" smtClean="0"/>
              <a:t>Django</a:t>
            </a:r>
            <a:r>
              <a:rPr lang="en-US" b="1" dirty="0" smtClean="0"/>
              <a:t> Framework</a:t>
            </a:r>
            <a:r>
              <a:rPr lang="en-US" dirty="0" smtClean="0"/>
              <a:t>” was organized by CSE Department on 13.02.2023.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Key Speaker:- Shape </a:t>
            </a:r>
            <a:r>
              <a:rPr lang="en-US" dirty="0" err="1" smtClean="0"/>
              <a:t>MySkill</a:t>
            </a:r>
            <a:r>
              <a:rPr lang="en-US" dirty="0" smtClean="0"/>
              <a:t>- </a:t>
            </a:r>
            <a:r>
              <a:rPr lang="en-US" dirty="0" err="1" smtClean="0"/>
              <a:t>Noida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Total 63 students were attended the said Seminar.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>
          <a:xfrm>
            <a:off x="3276600" y="6477000"/>
            <a:ext cx="3352800" cy="381000"/>
          </a:xfrm>
        </p:spPr>
        <p:txBody>
          <a:bodyPr/>
          <a:lstStyle/>
          <a:p>
            <a:pPr algn="just"/>
            <a:r>
              <a:rPr lang="en-US" dirty="0" smtClean="0"/>
              <a:t>SUBHARTI POLYTECHNIC COLLEGE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6.4 Activity done by CSE </a:t>
            </a:r>
            <a:r>
              <a:rPr lang="en-US" b="1" dirty="0" err="1" smtClean="0"/>
              <a:t>deptt</a:t>
            </a:r>
            <a:r>
              <a:rPr lang="en-US" b="1" dirty="0" smtClean="0"/>
              <a:t>.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Quiz on “</a:t>
            </a:r>
            <a:r>
              <a:rPr lang="en-US" b="1" dirty="0" smtClean="0"/>
              <a:t>Fundamentals of Computers</a:t>
            </a:r>
            <a:r>
              <a:rPr lang="en-US" dirty="0" smtClean="0"/>
              <a:t>” was organized by CSE Department on 17.02.2023 through Online Mode.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Total 58 students were participated in the said quiz.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>
          <a:xfrm>
            <a:off x="3276600" y="6477000"/>
            <a:ext cx="3352800" cy="381000"/>
          </a:xfrm>
        </p:spPr>
        <p:txBody>
          <a:bodyPr/>
          <a:lstStyle/>
          <a:p>
            <a:pPr algn="just"/>
            <a:r>
              <a:rPr lang="en-US" dirty="0" smtClean="0"/>
              <a:t>SUBHARTI POLYTECHNIC COLLEGE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6.5 Activity done by ECE </a:t>
            </a:r>
            <a:r>
              <a:rPr lang="en-US" b="1" dirty="0" err="1" smtClean="0"/>
              <a:t>deptt</a:t>
            </a:r>
            <a:r>
              <a:rPr lang="en-US" b="1" dirty="0" smtClean="0"/>
              <a:t>.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Webinar on “</a:t>
            </a:r>
            <a:r>
              <a:rPr lang="en-US" b="1" dirty="0" smtClean="0"/>
              <a:t>Automatic Dependent Surveillance Broadcast System (ADS-B) In Satellite And Radar Communication</a:t>
            </a:r>
            <a:r>
              <a:rPr lang="en-US" dirty="0" smtClean="0"/>
              <a:t>” was organized by ECE Department on 21.02.2023.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Key Speaker:- Dr. </a:t>
            </a:r>
            <a:r>
              <a:rPr lang="en-US" dirty="0" err="1" smtClean="0"/>
              <a:t>Supratim</a:t>
            </a:r>
            <a:r>
              <a:rPr lang="en-US" dirty="0" smtClean="0"/>
              <a:t> </a:t>
            </a:r>
            <a:r>
              <a:rPr lang="en-US" dirty="0" err="1" smtClean="0"/>
              <a:t>Saha</a:t>
            </a:r>
            <a:r>
              <a:rPr lang="en-US" dirty="0" smtClean="0"/>
              <a:t> </a:t>
            </a:r>
            <a:r>
              <a:rPr lang="en-US" dirty="0" smtClean="0"/>
              <a:t>(Associate Professor, SITE </a:t>
            </a:r>
            <a:r>
              <a:rPr lang="en-US" dirty="0" smtClean="0"/>
              <a:t>College)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Total 78 students were attended the said Webinar.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>
          <a:xfrm>
            <a:off x="3276600" y="6477000"/>
            <a:ext cx="3352800" cy="381000"/>
          </a:xfrm>
        </p:spPr>
        <p:txBody>
          <a:bodyPr/>
          <a:lstStyle/>
          <a:p>
            <a:pPr algn="just"/>
            <a:r>
              <a:rPr lang="en-US" dirty="0" smtClean="0"/>
              <a:t>SUBHARTI POLYTECHNIC COLLEGE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6.6 Activity done by EE </a:t>
            </a:r>
            <a:r>
              <a:rPr lang="en-US" b="1" dirty="0" err="1" smtClean="0"/>
              <a:t>deptt</a:t>
            </a:r>
            <a:r>
              <a:rPr lang="en-US" b="1" dirty="0" smtClean="0"/>
              <a:t>.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Placement related </a:t>
            </a:r>
            <a:r>
              <a:rPr lang="en-US" b="1" dirty="0" smtClean="0"/>
              <a:t>a</a:t>
            </a:r>
            <a:r>
              <a:rPr lang="en-US" b="1" dirty="0" smtClean="0"/>
              <a:t>ctivity </a:t>
            </a:r>
            <a:r>
              <a:rPr lang="en-US" dirty="0" smtClean="0"/>
              <a:t>was organized by EE Department on 27.02.2023.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Key Students:-  Second Year.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Total 31 students were attended the said Webinar.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>
          <a:xfrm>
            <a:off x="3276600" y="6477000"/>
            <a:ext cx="3352800" cy="381000"/>
          </a:xfrm>
        </p:spPr>
        <p:txBody>
          <a:bodyPr/>
          <a:lstStyle/>
          <a:p>
            <a:pPr algn="just"/>
            <a:r>
              <a:rPr lang="en-US" dirty="0" smtClean="0"/>
              <a:t>SUBHARTI POLYTECHNIC COLLEGE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925762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/>
              <a:t>Jai hind…</a:t>
            </a:r>
            <a:endParaRPr lang="en-US" sz="5400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5257800"/>
            <a:ext cx="7467600" cy="12161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>
          <a:xfrm>
            <a:off x="3276600" y="6477000"/>
            <a:ext cx="3352800" cy="381000"/>
          </a:xfrm>
        </p:spPr>
        <p:txBody>
          <a:bodyPr/>
          <a:lstStyle/>
          <a:p>
            <a:pPr algn="just"/>
            <a:r>
              <a:rPr lang="en-US" dirty="0" smtClean="0"/>
              <a:t>SUBHARTI POLYTECHNIC COLLEGE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TABLE OF CONTENT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None/>
            </a:pPr>
            <a:r>
              <a:rPr lang="en-US" dirty="0" smtClean="0"/>
              <a:t>1. MEETING’S</a:t>
            </a:r>
          </a:p>
          <a:p>
            <a:pPr marL="457200" indent="-457200" algn="just">
              <a:lnSpc>
                <a:spcPct val="150000"/>
              </a:lnSpc>
              <a:buNone/>
            </a:pPr>
            <a:r>
              <a:rPr lang="en-US" sz="2000" dirty="0" smtClean="0"/>
              <a:t>2. APPOINTMENTS, PROMOTION &amp; REGULARIZATION</a:t>
            </a:r>
          </a:p>
          <a:p>
            <a:pPr marL="457200" indent="-457200" algn="just">
              <a:lnSpc>
                <a:spcPct val="150000"/>
              </a:lnSpc>
              <a:buNone/>
            </a:pPr>
            <a:r>
              <a:rPr lang="en-US" dirty="0" smtClean="0"/>
              <a:t>3. AWARDS,IPR &amp; RESEARCH</a:t>
            </a:r>
          </a:p>
          <a:p>
            <a:pPr marL="457200" indent="-457200" algn="just">
              <a:lnSpc>
                <a:spcPct val="150000"/>
              </a:lnSpc>
              <a:buNone/>
            </a:pPr>
            <a:r>
              <a:rPr lang="en-US" dirty="0" smtClean="0"/>
              <a:t>4. ADMISSIONS</a:t>
            </a:r>
          </a:p>
          <a:p>
            <a:pPr marL="457200" indent="-457200" algn="just">
              <a:lnSpc>
                <a:spcPct val="150000"/>
              </a:lnSpc>
              <a:buNone/>
            </a:pPr>
            <a:r>
              <a:rPr lang="en-US" dirty="0" smtClean="0"/>
              <a:t>5. PLACEMENTS</a:t>
            </a:r>
          </a:p>
          <a:p>
            <a:pPr marL="457200" indent="-457200" algn="just">
              <a:lnSpc>
                <a:spcPct val="150000"/>
              </a:lnSpc>
              <a:buNone/>
            </a:pPr>
            <a:r>
              <a:rPr lang="en-US" dirty="0" smtClean="0"/>
              <a:t>6. ACTIVITY BY DEPARTMENTS</a:t>
            </a:r>
          </a:p>
          <a:p>
            <a:pPr marL="457200" indent="-457200" algn="just">
              <a:lnSpc>
                <a:spcPct val="150000"/>
              </a:lnSpc>
              <a:buNone/>
            </a:pPr>
            <a:endParaRPr lang="en-US" dirty="0" smtClean="0"/>
          </a:p>
          <a:p>
            <a:pPr marL="457200" indent="-457200" algn="just">
              <a:lnSpc>
                <a:spcPct val="150000"/>
              </a:lnSpc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>
          <a:xfrm>
            <a:off x="1600200" y="6400800"/>
            <a:ext cx="5105400" cy="457200"/>
          </a:xfrm>
        </p:spPr>
        <p:txBody>
          <a:bodyPr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      SUBHARTI POLYTECHNIC COLLEGE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1. MEETING 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20000" cy="480060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13.02.2023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	Regarding Practical Exam of BTE students.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16.02.2023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	Regarding Convocation-2023 with college coordinators.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22.02.2023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	Regarding </a:t>
            </a:r>
            <a:r>
              <a:rPr lang="en-US" dirty="0" err="1" smtClean="0"/>
              <a:t>Uni</a:t>
            </a:r>
            <a:r>
              <a:rPr lang="en-US" dirty="0" smtClean="0"/>
              <a:t>-Mentor Fest, </a:t>
            </a:r>
            <a:r>
              <a:rPr lang="en-US" dirty="0" smtClean="0"/>
              <a:t>upcoming </a:t>
            </a:r>
            <a:r>
              <a:rPr lang="en-US" dirty="0" smtClean="0"/>
              <a:t>semester classes and non reporting of BSCCS students after DRCC process.</a:t>
            </a:r>
          </a:p>
          <a:p>
            <a:pPr>
              <a:lnSpc>
                <a:spcPct val="150000"/>
              </a:lnSpc>
              <a:buNone/>
            </a:pPr>
            <a:endParaRPr lang="en-US" dirty="0" smtClean="0"/>
          </a:p>
          <a:p>
            <a:pPr>
              <a:lnSpc>
                <a:spcPct val="150000"/>
              </a:lnSpc>
              <a:buNone/>
            </a:pPr>
            <a:endParaRPr lang="en-US" dirty="0" smtClean="0"/>
          </a:p>
          <a:p>
            <a:pPr>
              <a:lnSpc>
                <a:spcPct val="150000"/>
              </a:lnSpc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>
          <a:xfrm>
            <a:off x="3276600" y="6477000"/>
            <a:ext cx="3352800" cy="381000"/>
          </a:xfrm>
        </p:spPr>
        <p:txBody>
          <a:bodyPr/>
          <a:lstStyle/>
          <a:p>
            <a:pPr algn="just"/>
            <a:r>
              <a:rPr lang="en-US" dirty="0" smtClean="0"/>
              <a:t>SUBHARTI POLYTECHNIC COLLEGE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2. APPOINTMENT, PROMOTION AND REGULARIZATION 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96200" cy="48737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Appointment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>
          <a:xfrm>
            <a:off x="3276600" y="6477000"/>
            <a:ext cx="3352800" cy="381000"/>
          </a:xfrm>
        </p:spPr>
        <p:txBody>
          <a:bodyPr/>
          <a:lstStyle/>
          <a:p>
            <a:pPr algn="just"/>
            <a:r>
              <a:rPr lang="en-US" dirty="0" smtClean="0"/>
              <a:t>SUBHARTI POLYTECHNIC COLLEGE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14400" y="2286000"/>
          <a:ext cx="6858000" cy="1446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2209800"/>
                <a:gridCol w="1752600"/>
                <a:gridCol w="2057400"/>
              </a:tblGrid>
              <a:tr h="723053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S.No.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Name of the Staff</a:t>
                      </a:r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Date of Joining</a:t>
                      </a:r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Post</a:t>
                      </a:r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7230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NIL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2. APPOINTMENT, PROMOTION   AND REGULARIZATION  (Cont.)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96200" cy="48737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Promotion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   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Regularization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    NIL</a:t>
            </a:r>
          </a:p>
          <a:p>
            <a:pPr>
              <a:lnSpc>
                <a:spcPct val="150000"/>
              </a:lnSpc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>
          <a:xfrm>
            <a:off x="3276600" y="6477000"/>
            <a:ext cx="3352800" cy="381000"/>
          </a:xfrm>
        </p:spPr>
        <p:txBody>
          <a:bodyPr/>
          <a:lstStyle/>
          <a:p>
            <a:pPr algn="just"/>
            <a:r>
              <a:rPr lang="en-US" dirty="0" smtClean="0"/>
              <a:t>SUBHARTI POLYTECHNIC COLLEGE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90600" y="2133600"/>
          <a:ext cx="65532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2209800"/>
                <a:gridCol w="1524000"/>
                <a:gridCol w="19812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S.No.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Name of the Staff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Date of Promotion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Post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NIL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3. AWARDS, IPR AND RESEARCH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96200" cy="4873752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lnSpc>
                <a:spcPct val="150000"/>
              </a:lnSpc>
              <a:buNone/>
            </a:pPr>
            <a:r>
              <a:rPr lang="en-US" b="1" dirty="0" smtClean="0"/>
              <a:t>1. </a:t>
            </a:r>
            <a:r>
              <a:rPr lang="en-US" b="1" dirty="0" smtClean="0"/>
              <a:t>Award/Patents</a:t>
            </a:r>
            <a:endParaRPr lang="en-US" b="1" dirty="0" smtClean="0"/>
          </a:p>
          <a:p>
            <a:pPr marL="457200" indent="-457200" algn="just">
              <a:lnSpc>
                <a:spcPct val="150000"/>
              </a:lnSpc>
              <a:buNone/>
            </a:pPr>
            <a:r>
              <a:rPr lang="en-US" dirty="0" smtClean="0"/>
              <a:t>     --NIL--</a:t>
            </a:r>
          </a:p>
          <a:p>
            <a:pPr marL="457200" indent="-457200" algn="just">
              <a:lnSpc>
                <a:spcPct val="150000"/>
              </a:lnSpc>
              <a:buNone/>
            </a:pPr>
            <a:r>
              <a:rPr lang="en-US" b="1" dirty="0" smtClean="0"/>
              <a:t>2. Research Paper </a:t>
            </a:r>
          </a:p>
          <a:p>
            <a:pPr marL="457200" indent="-457200" algn="just">
              <a:lnSpc>
                <a:spcPct val="150000"/>
              </a:lnSpc>
              <a:buNone/>
            </a:pPr>
            <a:r>
              <a:rPr lang="en-US" b="1" dirty="0" smtClean="0"/>
              <a:t>     2.a </a:t>
            </a:r>
            <a:r>
              <a:rPr lang="en-US" dirty="0" smtClean="0"/>
              <a:t>One Paper of Mr. Amit Kumar and Mr. Sandeep Gupta on topic “</a:t>
            </a:r>
            <a:r>
              <a:rPr lang="en-US" b="1" u="sng" dirty="0" smtClean="0"/>
              <a:t>Optimization of Machinery ability of Nickel Alloy 685</a:t>
            </a:r>
            <a:r>
              <a:rPr lang="en-US" dirty="0" smtClean="0"/>
              <a:t>” is published.</a:t>
            </a:r>
          </a:p>
          <a:p>
            <a:pPr marL="457200" indent="-457200" algn="just">
              <a:lnSpc>
                <a:spcPct val="150000"/>
              </a:lnSpc>
              <a:buNone/>
            </a:pPr>
            <a:r>
              <a:rPr lang="en-US" dirty="0" smtClean="0"/>
              <a:t>     </a:t>
            </a:r>
            <a:r>
              <a:rPr lang="en-US" b="1" dirty="0" smtClean="0"/>
              <a:t>2.b</a:t>
            </a:r>
            <a:r>
              <a:rPr lang="en-US" dirty="0" smtClean="0"/>
              <a:t> One Paper of Mr. Rahul Kumar and Mr. Pankaj Kumar on topic “</a:t>
            </a:r>
            <a:r>
              <a:rPr lang="en-US" b="1" u="sng" dirty="0" smtClean="0"/>
              <a:t>The modern approaches in the natural </a:t>
            </a:r>
            <a:r>
              <a:rPr lang="en-US" b="1" u="sng" dirty="0" err="1" smtClean="0"/>
              <a:t>fibre</a:t>
            </a:r>
            <a:r>
              <a:rPr lang="en-US" b="1" u="sng" dirty="0" smtClean="0"/>
              <a:t> polymers composite</a:t>
            </a:r>
            <a:r>
              <a:rPr lang="en-US" dirty="0" smtClean="0"/>
              <a:t>” is published.</a:t>
            </a:r>
          </a:p>
          <a:p>
            <a:pPr marL="457200" indent="-457200" algn="just">
              <a:lnSpc>
                <a:spcPct val="150000"/>
              </a:lnSpc>
              <a:buNone/>
            </a:pP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>
          <a:xfrm>
            <a:off x="3276600" y="6477000"/>
            <a:ext cx="3352800" cy="381000"/>
          </a:xfrm>
        </p:spPr>
        <p:txBody>
          <a:bodyPr/>
          <a:lstStyle/>
          <a:p>
            <a:pPr algn="just"/>
            <a:r>
              <a:rPr lang="en-US" dirty="0" smtClean="0"/>
              <a:t>SUBHARTI POLYTECHNIC COLLEGE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4. ADMISSIONS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20000" cy="4873752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Total Admission done in the month of </a:t>
            </a:r>
            <a:r>
              <a:rPr lang="en-US" dirty="0" smtClean="0"/>
              <a:t>February- </a:t>
            </a:r>
            <a:r>
              <a:rPr lang="en-US" dirty="0" smtClean="0"/>
              <a:t>2023 is </a:t>
            </a:r>
            <a:r>
              <a:rPr lang="en-US" b="1" dirty="0" smtClean="0"/>
              <a:t>NIL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>
          <a:xfrm>
            <a:off x="3276600" y="6477000"/>
            <a:ext cx="3352800" cy="381000"/>
          </a:xfrm>
        </p:spPr>
        <p:txBody>
          <a:bodyPr/>
          <a:lstStyle/>
          <a:p>
            <a:pPr algn="just"/>
            <a:r>
              <a:rPr lang="en-US" dirty="0" smtClean="0"/>
              <a:t>SUBHARTI POLYTECHNIC COLLEGE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5. PLACEMENT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Job Fair </a:t>
            </a:r>
            <a:r>
              <a:rPr lang="en-US" dirty="0" smtClean="0"/>
              <a:t>was Organized by the Placement Cell-SVSU on 27.02.2023 and 28.02.2023 in OFFLINE mode.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Total 5 students were selected in </a:t>
            </a:r>
            <a:r>
              <a:rPr lang="en-US" dirty="0" smtClean="0"/>
              <a:t>JBM(2) &amp; Vikas Group(3).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>
          <a:xfrm>
            <a:off x="3276600" y="6477000"/>
            <a:ext cx="3352800" cy="381000"/>
          </a:xfrm>
        </p:spPr>
        <p:txBody>
          <a:bodyPr/>
          <a:lstStyle/>
          <a:p>
            <a:pPr algn="just"/>
            <a:r>
              <a:rPr lang="en-US" dirty="0" smtClean="0"/>
              <a:t>SUBHARTI POLYTECHNIC COLLEGE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6.1 Activity done by ME </a:t>
            </a:r>
            <a:r>
              <a:rPr lang="en-US" b="1" dirty="0" err="1" smtClean="0"/>
              <a:t>deptt</a:t>
            </a:r>
            <a:r>
              <a:rPr lang="en-US" b="1" dirty="0" smtClean="0"/>
              <a:t>.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Quiz on “</a:t>
            </a:r>
            <a:r>
              <a:rPr lang="en-US" b="1" dirty="0" smtClean="0"/>
              <a:t>International Mother Language Day and World Cancer Day</a:t>
            </a:r>
            <a:r>
              <a:rPr lang="en-US" dirty="0" smtClean="0"/>
              <a:t>” was organized by ME Department on 08.02.2023 through Online Mode.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Total 123 students were participated in the said quiz.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>
          <a:xfrm>
            <a:off x="3276600" y="6477000"/>
            <a:ext cx="3352800" cy="381000"/>
          </a:xfrm>
        </p:spPr>
        <p:txBody>
          <a:bodyPr/>
          <a:lstStyle/>
          <a:p>
            <a:pPr algn="just"/>
            <a:r>
              <a:rPr lang="en-US" dirty="0" smtClean="0"/>
              <a:t>SUBHARTI POLYTECHNIC COLLEGE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483</TotalTime>
  <Words>531</Words>
  <Application>Microsoft Office PowerPoint</Application>
  <PresentationFormat>On-screen Show (4:3)</PresentationFormat>
  <Paragraphs>106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Oriel</vt:lpstr>
      <vt:lpstr>MONTHLY REPORT  FEBRUARY-2023 </vt:lpstr>
      <vt:lpstr>TABLE OF CONTENT</vt:lpstr>
      <vt:lpstr>1. MEETING </vt:lpstr>
      <vt:lpstr>2. APPOINTMENT, PROMOTION AND REGULARIZATION </vt:lpstr>
      <vt:lpstr>2. APPOINTMENT, PROMOTION   AND REGULARIZATION  (Cont.)</vt:lpstr>
      <vt:lpstr>3. AWARDS, IPR AND RESEARCH</vt:lpstr>
      <vt:lpstr>4. ADMISSIONS</vt:lpstr>
      <vt:lpstr>5. PLACEMENT</vt:lpstr>
      <vt:lpstr>6.1 Activity done by ME deptt.</vt:lpstr>
      <vt:lpstr>6.2 Activity done by ME deptt.</vt:lpstr>
      <vt:lpstr>6.3 Activity done by CSE deptt.</vt:lpstr>
      <vt:lpstr>6.4 Activity done by CSE deptt.</vt:lpstr>
      <vt:lpstr>6.5 Activity done by ECE deptt.</vt:lpstr>
      <vt:lpstr>6.6 Activity done by EE deptt.</vt:lpstr>
      <vt:lpstr>Jai hind…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MONTHLY MEETING  AUGUST-2022 </dc:title>
  <dc:creator>HP</dc:creator>
  <cp:lastModifiedBy>HP</cp:lastModifiedBy>
  <cp:revision>71</cp:revision>
  <dcterms:created xsi:type="dcterms:W3CDTF">2006-08-16T00:00:00Z</dcterms:created>
  <dcterms:modified xsi:type="dcterms:W3CDTF">2023-04-05T10:17:30Z</dcterms:modified>
</cp:coreProperties>
</file>